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147479588" r:id="rId3"/>
    <p:sldId id="260" r:id="rId4"/>
    <p:sldId id="258" r:id="rId5"/>
    <p:sldId id="262" r:id="rId6"/>
    <p:sldId id="2147479586" r:id="rId7"/>
    <p:sldId id="263" r:id="rId8"/>
    <p:sldId id="2147479587" r:id="rId9"/>
    <p:sldId id="261" r:id="rId10"/>
    <p:sldId id="25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AA0287-B051-4F4A-A229-5DDBF83EF74F}" v="1" dt="2024-08-27T09:22:56.7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5359" autoAdjust="0"/>
  </p:normalViewPr>
  <p:slideViewPr>
    <p:cSldViewPr snapToGrid="0">
      <p:cViewPr varScale="1">
        <p:scale>
          <a:sx n="120" d="100"/>
          <a:sy n="120" d="100"/>
        </p:scale>
        <p:origin x="1032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lia Muiruri" userId="09ebbf50-8a1d-43c7-8fb3-59c3241db950" providerId="ADAL" clId="{95AA0287-B051-4F4A-A229-5DDBF83EF74F}"/>
    <pc:docChg chg="custSel delSld modSld">
      <pc:chgData name="Julia Muiruri" userId="09ebbf50-8a1d-43c7-8fb3-59c3241db950" providerId="ADAL" clId="{95AA0287-B051-4F4A-A229-5DDBF83EF74F}" dt="2024-08-27T09:24:19.979" v="35" actId="47"/>
      <pc:docMkLst>
        <pc:docMk/>
      </pc:docMkLst>
      <pc:sldChg chg="modNotesTx">
        <pc:chgData name="Julia Muiruri" userId="09ebbf50-8a1d-43c7-8fb3-59c3241db950" providerId="ADAL" clId="{95AA0287-B051-4F4A-A229-5DDBF83EF74F}" dt="2024-08-27T09:12:37.802" v="0" actId="20577"/>
        <pc:sldMkLst>
          <pc:docMk/>
          <pc:sldMk cId="831623389" sldId="256"/>
        </pc:sldMkLst>
      </pc:sldChg>
      <pc:sldChg chg="modNotesTx">
        <pc:chgData name="Julia Muiruri" userId="09ebbf50-8a1d-43c7-8fb3-59c3241db950" providerId="ADAL" clId="{95AA0287-B051-4F4A-A229-5DDBF83EF74F}" dt="2024-08-27T09:13:33.027" v="30" actId="20577"/>
        <pc:sldMkLst>
          <pc:docMk/>
          <pc:sldMk cId="2091160958" sldId="258"/>
        </pc:sldMkLst>
      </pc:sldChg>
      <pc:sldChg chg="modNotesTx">
        <pc:chgData name="Julia Muiruri" userId="09ebbf50-8a1d-43c7-8fb3-59c3241db950" providerId="ADAL" clId="{95AA0287-B051-4F4A-A229-5DDBF83EF74F}" dt="2024-08-27T09:13:24.551" v="29" actId="20577"/>
        <pc:sldMkLst>
          <pc:docMk/>
          <pc:sldMk cId="2005218303" sldId="260"/>
        </pc:sldMkLst>
      </pc:sldChg>
      <pc:sldChg chg="del">
        <pc:chgData name="Julia Muiruri" userId="09ebbf50-8a1d-43c7-8fb3-59c3241db950" providerId="ADAL" clId="{95AA0287-B051-4F4A-A229-5DDBF83EF74F}" dt="2024-08-27T09:24:19.979" v="35" actId="47"/>
        <pc:sldMkLst>
          <pc:docMk/>
          <pc:sldMk cId="1292215820" sldId="264"/>
        </pc:sldMkLst>
      </pc:sldChg>
      <pc:sldChg chg="del modNotesTx">
        <pc:chgData name="Julia Muiruri" userId="09ebbf50-8a1d-43c7-8fb3-59c3241db950" providerId="ADAL" clId="{95AA0287-B051-4F4A-A229-5DDBF83EF74F}" dt="2024-08-27T09:13:20.018" v="28" actId="47"/>
        <pc:sldMkLst>
          <pc:docMk/>
          <pc:sldMk cId="3747731376" sldId="2147479585"/>
        </pc:sldMkLst>
      </pc:sldChg>
      <pc:sldChg chg="addSp delSp modSp mod delAnim modAnim">
        <pc:chgData name="Julia Muiruri" userId="09ebbf50-8a1d-43c7-8fb3-59c3241db950" providerId="ADAL" clId="{95AA0287-B051-4F4A-A229-5DDBF83EF74F}" dt="2024-08-27T09:23:24.434" v="34" actId="14100"/>
        <pc:sldMkLst>
          <pc:docMk/>
          <pc:sldMk cId="233914859" sldId="2147479586"/>
        </pc:sldMkLst>
        <pc:picChg chg="add mod">
          <ac:chgData name="Julia Muiruri" userId="09ebbf50-8a1d-43c7-8fb3-59c3241db950" providerId="ADAL" clId="{95AA0287-B051-4F4A-A229-5DDBF83EF74F}" dt="2024-08-27T09:23:24.434" v="34" actId="14100"/>
          <ac:picMkLst>
            <pc:docMk/>
            <pc:sldMk cId="233914859" sldId="2147479586"/>
            <ac:picMk id="2" creationId="{C0A2B02B-3DBB-4FD8-3E87-69A903066E8A}"/>
          </ac:picMkLst>
        </pc:picChg>
        <pc:picChg chg="del">
          <ac:chgData name="Julia Muiruri" userId="09ebbf50-8a1d-43c7-8fb3-59c3241db950" providerId="ADAL" clId="{95AA0287-B051-4F4A-A229-5DDBF83EF74F}" dt="2024-08-27T09:22:35.830" v="31" actId="478"/>
          <ac:picMkLst>
            <pc:docMk/>
            <pc:sldMk cId="233914859" sldId="2147479586"/>
            <ac:picMk id="10" creationId="{FD814FF3-9377-4A42-AA50-7BA6563254EF}"/>
          </ac:picMkLst>
        </pc:picChg>
      </pc:sldChg>
      <pc:sldChg chg="modSp mod">
        <pc:chgData name="Julia Muiruri" userId="09ebbf50-8a1d-43c7-8fb3-59c3241db950" providerId="ADAL" clId="{95AA0287-B051-4F4A-A229-5DDBF83EF74F}" dt="2024-08-27T09:12:58.461" v="26" actId="20577"/>
        <pc:sldMkLst>
          <pc:docMk/>
          <pc:sldMk cId="251027727" sldId="2147479588"/>
        </pc:sldMkLst>
        <pc:spChg chg="mod">
          <ac:chgData name="Julia Muiruri" userId="09ebbf50-8a1d-43c7-8fb3-59c3241db950" providerId="ADAL" clId="{95AA0287-B051-4F4A-A229-5DDBF83EF74F}" dt="2024-08-27T09:12:52.778" v="14" actId="20577"/>
          <ac:spMkLst>
            <pc:docMk/>
            <pc:sldMk cId="251027727" sldId="2147479588"/>
            <ac:spMk id="2" creationId="{F3FD6CB3-011C-8F35-E87E-56A3DB1BEC50}"/>
          </ac:spMkLst>
        </pc:spChg>
        <pc:spChg chg="mod">
          <ac:chgData name="Julia Muiruri" userId="09ebbf50-8a1d-43c7-8fb3-59c3241db950" providerId="ADAL" clId="{95AA0287-B051-4F4A-A229-5DDBF83EF74F}" dt="2024-08-27T09:12:58.461" v="26" actId="20577"/>
          <ac:spMkLst>
            <pc:docMk/>
            <pc:sldMk cId="251027727" sldId="2147479588"/>
            <ac:spMk id="3" creationId="{24B97C8E-8EC5-CEB1-11C8-FB2D74EDD7F4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560A9A-9D06-4C85-B451-BDA3C5EB3EF8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D85177-283B-4428-9C83-AF9895ABD9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364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D85177-283B-4428-9C83-AF9895ABD9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5434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D85177-283B-4428-9C83-AF9895ABD9F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7313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D85177-283B-4428-9C83-AF9895ABD9F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811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D85177-283B-4428-9C83-AF9895ABD9F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4747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D85177-283B-4428-9C83-AF9895ABD9F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320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554D4-7B73-675B-D8D0-D6F979D6F9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85F811-79D7-29FB-32F0-7ADB010427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DD6EDA-0422-CB6A-3030-3614F3DD4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62C7-6FAF-7941-B54C-3DE9E5455ACB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284A99-09FB-6225-5E67-F7B1D7F6B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642FC2-9D3C-D85C-67A7-82E12C360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F611-6835-F847-8316-806614FE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65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6EA15-8FFA-27AB-7B34-89431EF50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5D1FE6B-69C4-4E55-3B9D-A87862196C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6ABAF1-5989-28F9-6CAA-F668FB33B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62C7-6FAF-7941-B54C-3DE9E5455ACB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628C72-93F5-EFF7-6FC9-8968AD268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E9958-B638-DCFB-C15B-B50B9A3CA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F611-6835-F847-8316-806614FE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544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42A232-6FD1-E53D-349F-CFC5833F00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A458F8-F267-5870-ACEE-82B7DADE43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ED04A-07A4-1ECD-1503-F618C2757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62C7-6FAF-7941-B54C-3DE9E5455ACB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67001C-B468-78DF-E34C-E6DBAB8DC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AA7BF-9CF0-6D0D-4D04-F561D5123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F611-6835-F847-8316-806614FE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3481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4B655BA-10A4-4A57-89DB-CFFBE1CA1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6390" y="1434370"/>
            <a:ext cx="11018520" cy="2308324"/>
          </a:xfrm>
        </p:spPr>
        <p:txBody>
          <a:bodyPr wrap="square">
            <a:spAutoFit/>
          </a:bodyPr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2604322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88">
          <p15:clr>
            <a:srgbClr val="5ACBF0"/>
          </p15:clr>
        </p15:guide>
        <p15:guide id="2" orient="horz" pos="905">
          <p15:clr>
            <a:srgbClr val="5ACBF0"/>
          </p15:clr>
        </p15:guide>
        <p15:guide id="4" orient="horz" pos="1272">
          <p15:clr>
            <a:srgbClr val="5ACBF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59480-9BA8-C064-FEFE-8EF4C66B0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D134C-04A5-1570-DD80-033B3641CA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14B95B-EE53-53C4-4D73-E037FFD88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62C7-6FAF-7941-B54C-3DE9E5455ACB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6D113A-475D-0C79-C231-2A08645F2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FEDE1-A129-B221-3CA9-5FDCBF963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F611-6835-F847-8316-806614FE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514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DC1F4-9FDA-8A6E-1A6E-8D37B0CC1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AF7B8B-C83B-2279-9023-40380EDF9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FAC581-4807-2B33-60AC-9924B160F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62C7-6FAF-7941-B54C-3DE9E5455ACB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F5869-21ED-7CF3-7A8C-FAFBF41E5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9AAF7-B97A-4D97-EBD4-5AE108A7B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F611-6835-F847-8316-806614FE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813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33CCB-5C74-3BF3-5731-5F2BF0AC0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27942-BF9C-6FEC-636C-45DF8B10F8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3E5717-37E2-6232-D04F-35D61C7E6B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05182D-43EF-2642-483D-7F5833CA4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62C7-6FAF-7941-B54C-3DE9E5455ACB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37794A-3FBA-D899-F8B6-E6F7CC687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56A6FA-6A88-2224-5EEA-06523405D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F611-6835-F847-8316-806614FE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13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B5087-7409-8C62-AAF8-04F61A2D3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5A7BA9-F4B0-B60F-7FBF-1A8D44ABEC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F62C58-0ECA-9C36-1497-36097896F6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F8EF99-A8A3-3536-966F-489A15895C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CD312C-43F1-C0C5-E1F3-7FAB863757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BB37B-3CAE-3EA5-2F31-3D939E5B9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62C7-6FAF-7941-B54C-3DE9E5455ACB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6B3600-8C6B-17B2-5AD2-3660C42E3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864C8D-F1DF-0424-503C-B142F4F9D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F611-6835-F847-8316-806614FE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219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8BAE5-0EFE-988E-8204-6EEA6302F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615C58-BAF7-1D84-45F0-46EB1380C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62C7-6FAF-7941-B54C-3DE9E5455ACB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14517A-4476-DF8F-9565-EE293AF28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78BDF6-8958-92EC-28D6-AC2246C14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F611-6835-F847-8316-806614FE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716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235A22-FDF1-9D2B-2ED0-CBD9F74E8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62C7-6FAF-7941-B54C-3DE9E5455ACB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E2B31C-AEDA-F567-FEEE-B41912561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DD0E1C-5EBB-266B-9D93-0727AAEEC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F611-6835-F847-8316-806614FE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663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4F0A9-092E-00D2-7905-4D10B46B3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181C99-5287-DBF8-27C1-11E35DAB5E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242701-7E06-D614-46A8-AFAD7CA1FC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A2AFA2-44FF-1021-F4E6-5616AC633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62C7-6FAF-7941-B54C-3DE9E5455ACB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87A994-CD08-6FCF-0641-E5C510628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9E15D5-F61F-E6F5-704B-20FCB1A5E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F611-6835-F847-8316-806614FE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163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71726-242F-BCB2-59EC-3BB0F051B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AD3534-2768-D0D4-7665-5A21B6C1C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FFA8C-F8F6-2694-1F36-7F16A765F7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A60578-115E-3F71-3168-F662A1B19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C462C7-6FAF-7941-B54C-3DE9E5455ACB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6E8FC-9546-CD69-3E22-F1C593A50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2CD9F5-1C87-2282-BC44-372EF412F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EF611-6835-F847-8316-806614FE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985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0C146F-D4E9-C215-F73A-820F88ED0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0F7A11-37E4-1964-FD1B-0EB5093BBB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67BFBC-10F5-A0CE-9097-E6A8D261B8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BC462C7-6FAF-7941-B54C-3DE9E5455ACB}" type="datetimeFigureOut">
              <a:rPr lang="en-US" smtClean="0"/>
              <a:t>8/27/2024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444750-4438-36D3-25FC-A32ACBA0E7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20340B-C066-6FE3-EEC8-C0F2C21398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5EF611-6835-F847-8316-806614FEBA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958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CopilotAdventures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ka.ms/CopilotAdventure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CopilotAdventures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fhRCTSzT_hM?feature=oembe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ai-avatar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ka.ms/CopilotAdventures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4C02F618-8A3F-AE0F-917B-26AF22926C9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76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6233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FD6CB3-011C-8F35-E87E-56A3DB1BE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44614" cy="1956841"/>
          </a:xfrm>
        </p:spPr>
        <p:txBody>
          <a:bodyPr anchor="b">
            <a:normAutofit/>
          </a:bodyPr>
          <a:lstStyle/>
          <a:p>
            <a:r>
              <a:rPr lang="en-US" sz="5000"/>
              <a:t>Submitting a New Adventure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BE27E17-8E9D-9FE0-A2EA-A3474CC08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5777049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600"/>
              <a:t>Have an idea for a Copilot Adventure? Submit a PR!</a:t>
            </a:r>
            <a:br>
              <a:rPr lang="en-US" sz="2200"/>
            </a:br>
            <a:endParaRPr lang="en-US" sz="2200"/>
          </a:p>
        </p:txBody>
      </p: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C13FAB27-FC9D-2167-728D-501577EAB3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375" r="15124"/>
          <a:stretch/>
        </p:blipFill>
        <p:spPr>
          <a:xfrm>
            <a:off x="6488286" y="0"/>
            <a:ext cx="5700665" cy="685800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1DCCC64-FD26-5F7C-F4CA-221762652276}"/>
              </a:ext>
            </a:extLst>
          </p:cNvPr>
          <p:cNvSpPr txBox="1"/>
          <p:nvPr/>
        </p:nvSpPr>
        <p:spPr>
          <a:xfrm>
            <a:off x="640080" y="5962734"/>
            <a:ext cx="6097348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400">
                <a:hlinkClick r:id="rId3"/>
              </a:rPr>
              <a:t>https://aka.ms/CopilotAdventures</a:t>
            </a:r>
            <a:r>
              <a:rPr lang="en-US" sz="2400"/>
              <a:t>  </a:t>
            </a:r>
          </a:p>
        </p:txBody>
      </p:sp>
    </p:spTree>
    <p:extLst>
      <p:ext uri="{BB962C8B-B14F-4D97-AF65-F5344CB8AC3E}">
        <p14:creationId xmlns:p14="http://schemas.microsoft.com/office/powerpoint/2010/main" val="1665305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FD6CB3-011C-8F35-E87E-56A3DB1BE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44614" cy="1956841"/>
          </a:xfrm>
        </p:spPr>
        <p:txBody>
          <a:bodyPr anchor="b">
            <a:normAutofit/>
          </a:bodyPr>
          <a:lstStyle/>
          <a:p>
            <a:r>
              <a:rPr lang="en-US" sz="5000" dirty="0"/>
              <a:t>[Speaker Name]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BE27E17-8E9D-9FE0-A2EA-A3474CC08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594" y="2862013"/>
            <a:ext cx="6040280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/>
              <a:t>   </a:t>
            </a:r>
          </a:p>
          <a:p>
            <a:pPr marL="0" indent="0">
              <a:buNone/>
            </a:pPr>
            <a:br>
              <a:rPr lang="en-US"/>
            </a:br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976514-6D8C-39D5-76F7-54350BB825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" r="14"/>
          <a:stretch/>
        </p:blipFill>
        <p:spPr>
          <a:xfrm>
            <a:off x="6488286" y="0"/>
            <a:ext cx="5700665" cy="685800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3" name="Content Placeholder 8">
            <a:extLst>
              <a:ext uri="{FF2B5EF4-FFF2-40B4-BE49-F238E27FC236}">
                <a16:creationId xmlns:a16="http://schemas.microsoft.com/office/drawing/2014/main" id="{24B97C8E-8EC5-CEB1-11C8-FB2D74EDD7F4}"/>
              </a:ext>
            </a:extLst>
          </p:cNvPr>
          <p:cNvSpPr txBox="1">
            <a:spLocks/>
          </p:cNvSpPr>
          <p:nvPr/>
        </p:nvSpPr>
        <p:spPr>
          <a:xfrm>
            <a:off x="552994" y="3014413"/>
            <a:ext cx="6040280" cy="33206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Speaker-role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27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FD6CB3-011C-8F35-E87E-56A3DB1BE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44614" cy="1956841"/>
          </a:xfrm>
        </p:spPr>
        <p:txBody>
          <a:bodyPr anchor="b">
            <a:normAutofit/>
          </a:bodyPr>
          <a:lstStyle/>
          <a:p>
            <a:r>
              <a:rPr lang="en-US" sz="5000"/>
              <a:t>Agenda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BE27E17-8E9D-9FE0-A2EA-A3474CC08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594" y="2862013"/>
            <a:ext cx="6040280" cy="332066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/>
              <a:t>What are Copilot Adventures?</a:t>
            </a:r>
          </a:p>
          <a:p>
            <a:r>
              <a:rPr lang="en-US"/>
              <a:t>Getting Started with GitHub Copilot</a:t>
            </a:r>
          </a:p>
          <a:p>
            <a:r>
              <a:rPr lang="en-US"/>
              <a:t>Warmup Adventure</a:t>
            </a:r>
          </a:p>
          <a:p>
            <a:r>
              <a:rPr lang="en-US"/>
              <a:t>Coding Adventures</a:t>
            </a:r>
          </a:p>
          <a:p>
            <a:r>
              <a:rPr lang="en-US"/>
              <a:t>Next Steps</a:t>
            </a:r>
          </a:p>
          <a:p>
            <a:pPr marL="0" indent="0">
              <a:buNone/>
            </a:pPr>
            <a:br>
              <a:rPr lang="en-US"/>
            </a:br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976514-6D8C-39D5-76F7-54350BB825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777" r="32723"/>
          <a:stretch/>
        </p:blipFill>
        <p:spPr>
          <a:xfrm>
            <a:off x="6488286" y="0"/>
            <a:ext cx="5700665" cy="685800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05218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FD6CB3-011C-8F35-E87E-56A3DB1BE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44614" cy="1956841"/>
          </a:xfrm>
        </p:spPr>
        <p:txBody>
          <a:bodyPr anchor="b">
            <a:normAutofit fontScale="90000"/>
          </a:bodyPr>
          <a:lstStyle/>
          <a:p>
            <a:r>
              <a:rPr lang="en-US" sz="5000"/>
              <a:t>What are Copilot Adventures?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BE27E17-8E9D-9FE0-A2EA-A3474CC08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5018080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/>
              <a:t>Coding challenges that people solve using GitHub Copilot</a:t>
            </a:r>
          </a:p>
          <a:p>
            <a:pPr marL="0" indent="0">
              <a:buNone/>
            </a:pPr>
            <a:br>
              <a:rPr lang="en-US"/>
            </a:br>
            <a:endParaRPr lang="en-US"/>
          </a:p>
        </p:txBody>
      </p:sp>
      <p:pic>
        <p:nvPicPr>
          <p:cNvPr id="5" name="Content Placeholder 4" descr="A castle on a mountain&#10;&#10;Description automatically generated">
            <a:extLst>
              <a:ext uri="{FF2B5EF4-FFF2-40B4-BE49-F238E27FC236}">
                <a16:creationId xmlns:a16="http://schemas.microsoft.com/office/drawing/2014/main" id="{D1976514-6D8C-39D5-76F7-54350BB825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342" r="27235" b="1"/>
          <a:stretch/>
        </p:blipFill>
        <p:spPr>
          <a:xfrm>
            <a:off x="6096000" y="0"/>
            <a:ext cx="6094477" cy="685800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6F2DFA-3F7B-654C-FD9F-755529DFD181}"/>
              </a:ext>
            </a:extLst>
          </p:cNvPr>
          <p:cNvSpPr txBox="1"/>
          <p:nvPr/>
        </p:nvSpPr>
        <p:spPr>
          <a:xfrm>
            <a:off x="680145" y="4457313"/>
            <a:ext cx="6097348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400">
                <a:hlinkClick r:id="rId4"/>
              </a:rPr>
              <a:t>https://aka.ms/CopilotAdventures</a:t>
            </a:r>
            <a:r>
              <a:rPr lang="en-US" sz="2400"/>
              <a:t>  </a:t>
            </a:r>
          </a:p>
        </p:txBody>
      </p:sp>
    </p:spTree>
    <p:extLst>
      <p:ext uri="{BB962C8B-B14F-4D97-AF65-F5344CB8AC3E}">
        <p14:creationId xmlns:p14="http://schemas.microsoft.com/office/powerpoint/2010/main" val="20911609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FD6CB3-011C-8F35-E87E-56A3DB1BE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44614" cy="1956841"/>
          </a:xfrm>
        </p:spPr>
        <p:txBody>
          <a:bodyPr anchor="b">
            <a:normAutofit/>
          </a:bodyPr>
          <a:lstStyle/>
          <a:p>
            <a:r>
              <a:rPr lang="en-US" sz="5000"/>
              <a:t>Demo: Warmup Adventure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BE27E17-8E9D-9FE0-A2EA-A3474CC08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5018080" cy="33206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/>
              <a:t>The Chamber of Echoes </a:t>
            </a:r>
            <a:r>
              <a:rPr lang="en-US"/>
              <a:t>– Learn how to get use GitHub Copilot to solve a simple adventure.</a:t>
            </a:r>
          </a:p>
          <a:p>
            <a:pPr marL="0" indent="0">
              <a:buNone/>
            </a:pPr>
            <a:br>
              <a:rPr lang="en-US"/>
            </a:br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976514-6D8C-39D5-76F7-54350BB825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610" r="24610"/>
          <a:stretch/>
        </p:blipFill>
        <p:spPr>
          <a:xfrm>
            <a:off x="6096000" y="0"/>
            <a:ext cx="6094477" cy="685800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6F2DFA-3F7B-654C-FD9F-755529DFD181}"/>
              </a:ext>
            </a:extLst>
          </p:cNvPr>
          <p:cNvSpPr txBox="1"/>
          <p:nvPr/>
        </p:nvSpPr>
        <p:spPr>
          <a:xfrm>
            <a:off x="680145" y="5399422"/>
            <a:ext cx="6097348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400" dirty="0">
                <a:hlinkClick r:id="rId3"/>
              </a:rPr>
              <a:t>https://aka.ms/CopilotAdventures</a:t>
            </a:r>
            <a:r>
              <a:rPr lang="en-US" sz="2400" dirty="0"/>
              <a:t>  </a:t>
            </a:r>
          </a:p>
        </p:txBody>
      </p:sp>
    </p:spTree>
    <p:extLst>
      <p:ext uri="{BB962C8B-B14F-4D97-AF65-F5344CB8AC3E}">
        <p14:creationId xmlns:p14="http://schemas.microsoft.com/office/powerpoint/2010/main" val="4100176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title="Copilot Adventures: Chamber of Echoes Narration">
            <a:hlinkClick r:id="" action="ppaction://media"/>
            <a:extLst>
              <a:ext uri="{FF2B5EF4-FFF2-40B4-BE49-F238E27FC236}">
                <a16:creationId xmlns:a16="http://schemas.microsoft.com/office/drawing/2014/main" id="{C0A2B02B-3DBB-4FD8-3E87-69A903066E8A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81777" y="87464"/>
            <a:ext cx="11490738" cy="649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14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FD6CB3-011C-8F35-E87E-56A3DB1BE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44614" cy="1956841"/>
          </a:xfrm>
        </p:spPr>
        <p:txBody>
          <a:bodyPr anchor="b">
            <a:normAutofit/>
          </a:bodyPr>
          <a:lstStyle/>
          <a:p>
            <a:r>
              <a:rPr lang="en-US" sz="5000"/>
              <a:t>Fun Side Note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6F2DFA-3F7B-654C-FD9F-755529DFD181}"/>
              </a:ext>
            </a:extLst>
          </p:cNvPr>
          <p:cNvSpPr txBox="1"/>
          <p:nvPr/>
        </p:nvSpPr>
        <p:spPr>
          <a:xfrm>
            <a:off x="640080" y="4339272"/>
            <a:ext cx="6097348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400">
                <a:ea typeface="+mn-lt"/>
                <a:cs typeface="+mn-lt"/>
                <a:hlinkClick r:id="rId3"/>
              </a:rPr>
              <a:t>https://aka.ms/ai-avatar</a:t>
            </a:r>
            <a:r>
              <a:rPr lang="en-US" sz="2400">
                <a:ea typeface="+mn-lt"/>
                <a:cs typeface="+mn-lt"/>
              </a:rPr>
              <a:t> </a:t>
            </a:r>
            <a:endParaRPr lang="en-US">
              <a:ea typeface="+mn-lt"/>
              <a:cs typeface="+mn-lt"/>
            </a:endParaRPr>
          </a:p>
        </p:txBody>
      </p:sp>
      <p:pic>
        <p:nvPicPr>
          <p:cNvPr id="3" name="Picture 2" descr="A screenshot of a video chat&#10;&#10;Description automatically generated">
            <a:extLst>
              <a:ext uri="{FF2B5EF4-FFF2-40B4-BE49-F238E27FC236}">
                <a16:creationId xmlns:a16="http://schemas.microsoft.com/office/drawing/2014/main" id="{6A4A06C9-BDA6-809D-1DC7-3D20D6E2F6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4657" y="0"/>
            <a:ext cx="8122283" cy="6858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8544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FD6CB3-011C-8F35-E87E-56A3DB1BE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44614" cy="1956841"/>
          </a:xfrm>
        </p:spPr>
        <p:txBody>
          <a:bodyPr anchor="b">
            <a:normAutofit/>
          </a:bodyPr>
          <a:lstStyle/>
          <a:p>
            <a:r>
              <a:rPr lang="en-US" sz="5000"/>
              <a:t>Coding Adventures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BE27E17-8E9D-9FE0-A2EA-A3474CC08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5018080" cy="332066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 Clockwork Town of </a:t>
            </a:r>
            <a:r>
              <a:rPr lang="en-US" dirty="0" err="1"/>
              <a:t>Tempora</a:t>
            </a:r>
            <a:endParaRPr lang="en-US" dirty="0"/>
          </a:p>
          <a:p>
            <a:r>
              <a:rPr lang="en-US" dirty="0"/>
              <a:t>The Magical Forest of </a:t>
            </a:r>
            <a:r>
              <a:rPr lang="en-US" dirty="0" err="1"/>
              <a:t>Algora</a:t>
            </a:r>
            <a:endParaRPr lang="en-US" dirty="0"/>
          </a:p>
          <a:p>
            <a:r>
              <a:rPr lang="en-US" dirty="0"/>
              <a:t>The Celestial Alignment of </a:t>
            </a:r>
            <a:r>
              <a:rPr lang="en-US" dirty="0" err="1"/>
              <a:t>Lumoria</a:t>
            </a:r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Lengendary</a:t>
            </a:r>
            <a:r>
              <a:rPr lang="en-US" dirty="0"/>
              <a:t> Duel of </a:t>
            </a:r>
            <a:r>
              <a:rPr lang="en-US" dirty="0" err="1"/>
              <a:t>Stonevale</a:t>
            </a:r>
            <a:endParaRPr lang="en-US" dirty="0"/>
          </a:p>
          <a:p>
            <a:r>
              <a:rPr lang="en-US" dirty="0"/>
              <a:t>The Scrolls of Eldora</a:t>
            </a:r>
          </a:p>
          <a:p>
            <a:r>
              <a:rPr lang="en-US" dirty="0"/>
              <a:t>The Gridlock Arena of Mythos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976514-6D8C-39D5-76F7-54350BB825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610" r="24610"/>
          <a:stretch/>
        </p:blipFill>
        <p:spPr>
          <a:xfrm>
            <a:off x="6096000" y="0"/>
            <a:ext cx="6094477" cy="685800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C6F2DFA-3F7B-654C-FD9F-755529DFD181}"/>
              </a:ext>
            </a:extLst>
          </p:cNvPr>
          <p:cNvSpPr txBox="1"/>
          <p:nvPr/>
        </p:nvSpPr>
        <p:spPr>
          <a:xfrm>
            <a:off x="640080" y="5962734"/>
            <a:ext cx="6097348" cy="46166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400">
                <a:hlinkClick r:id="rId4"/>
              </a:rPr>
              <a:t>https://aka.ms/CopilotAdventures</a:t>
            </a:r>
            <a:r>
              <a:rPr lang="en-US" sz="2400"/>
              <a:t>  </a:t>
            </a:r>
          </a:p>
        </p:txBody>
      </p:sp>
    </p:spTree>
    <p:extLst>
      <p:ext uri="{BB962C8B-B14F-4D97-AF65-F5344CB8AC3E}">
        <p14:creationId xmlns:p14="http://schemas.microsoft.com/office/powerpoint/2010/main" val="87958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FD6CB3-011C-8F35-E87E-56A3DB1BE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44614" cy="195684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000"/>
              <a:t>Next Steps</a:t>
            </a:r>
          </a:p>
        </p:txBody>
      </p:sp>
      <p:sp>
        <p:nvSpPr>
          <p:cNvPr id="1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BE27E17-8E9D-9FE0-A2EA-A3474CC08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31797"/>
            <a:ext cx="5692018" cy="392522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AutoNum type="arabicPeriod"/>
            </a:pPr>
            <a:r>
              <a:rPr lang="en-US" sz="2400"/>
              <a:t>Fork and clone the GitHub Adventures repo (star it too!).</a:t>
            </a:r>
          </a:p>
          <a:p>
            <a:pPr marL="342900" indent="-342900">
              <a:buAutoNum type="arabicPeriod"/>
            </a:pPr>
            <a:r>
              <a:rPr lang="en-US" sz="2400"/>
              <a:t>Complete the warmup adventure and learn the basics of using GitHub Copilot.</a:t>
            </a:r>
          </a:p>
          <a:p>
            <a:pPr marL="342900" indent="-342900">
              <a:buAutoNum type="arabicPeriod"/>
            </a:pPr>
            <a:r>
              <a:rPr lang="en-US" sz="2400"/>
              <a:t>Complete another Copilot Adventure of your choice.</a:t>
            </a:r>
          </a:p>
        </p:txBody>
      </p: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C13FAB27-FC9D-2167-728D-501577EAB3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50" r="26250"/>
          <a:stretch/>
        </p:blipFill>
        <p:spPr>
          <a:xfrm>
            <a:off x="6488286" y="0"/>
            <a:ext cx="5700665" cy="685800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652396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190</Words>
  <Application>Microsoft Office PowerPoint</Application>
  <PresentationFormat>Widescreen</PresentationFormat>
  <Paragraphs>41</Paragraphs>
  <Slides>10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[Speaker Name]</vt:lpstr>
      <vt:lpstr>Agenda</vt:lpstr>
      <vt:lpstr>What are Copilot Adventures?</vt:lpstr>
      <vt:lpstr>Demo: Warmup Adventure</vt:lpstr>
      <vt:lpstr>PowerPoint Presentation</vt:lpstr>
      <vt:lpstr>Fun Side Note</vt:lpstr>
      <vt:lpstr>Coding Adventures</vt:lpstr>
      <vt:lpstr>Next Steps</vt:lpstr>
      <vt:lpstr>Submitting a New Adventure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 Wahlin</dc:creator>
  <cp:lastModifiedBy>Julia Muiruri</cp:lastModifiedBy>
  <cp:revision>2</cp:revision>
  <dcterms:created xsi:type="dcterms:W3CDTF">2023-10-30T17:26:38Z</dcterms:created>
  <dcterms:modified xsi:type="dcterms:W3CDTF">2024-08-27T09:24:28Z</dcterms:modified>
</cp:coreProperties>
</file>

<file path=docProps/thumbnail.jpeg>
</file>